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123" r:id="rId3"/>
    <p:sldId id="2158" r:id="rId4"/>
    <p:sldId id="1908" r:id="rId5"/>
    <p:sldId id="2154" r:id="rId6"/>
    <p:sldId id="2155" r:id="rId7"/>
    <p:sldId id="2156" r:id="rId8"/>
    <p:sldId id="2153" r:id="rId9"/>
  </p:sldIdLst>
  <p:sldSz cx="12192000" cy="6858000"/>
  <p:notesSz cx="6858000" cy="9144000"/>
  <p:embeddedFontLst>
    <p:embeddedFont>
      <p:font typeface="等线" panose="02010600030101010101" charset="-122"/>
      <p:regular r:id="rId14"/>
    </p:embeddedFont>
    <p:embeddedFont>
      <p:font typeface="等线 Light" panose="02010600030101010101" charset="-122"/>
      <p:regular r:id="rId15"/>
    </p:embeddedFont>
    <p:embeddedFont>
      <p:font typeface="站酷文艺体" panose="02000603000000000000" charset="-122"/>
      <p:regular r:id="rId1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FD8"/>
    <a:srgbClr val="85CA3A"/>
    <a:srgbClr val="14DA3E"/>
    <a:srgbClr val="00EE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99"/>
    <p:restoredTop sz="94655"/>
  </p:normalViewPr>
  <p:slideViewPr>
    <p:cSldViewPr snapToGrid="0">
      <p:cViewPr varScale="1">
        <p:scale>
          <a:sx n="76" d="100"/>
          <a:sy n="76" d="100"/>
        </p:scale>
        <p:origin x="8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E3488-600C-48B6-953D-A312D20A41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3EC090-1D11-44F3-AF8F-F6F93BF0AA7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 rot="2460000">
            <a:off x="3569335" y="708025"/>
            <a:ext cx="9540875" cy="5758180"/>
          </a:xfrm>
          <a:prstGeom prst="ellipse">
            <a:avLst/>
          </a:prstGeom>
          <a:solidFill>
            <a:srgbClr val="92D05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sp>
        <p:nvSpPr>
          <p:cNvPr id="8" name="PA-文本框 6"/>
          <p:cNvSpPr txBox="1"/>
          <p:nvPr>
            <p:custDataLst>
              <p:tags r:id="rId1"/>
            </p:custDataLst>
          </p:nvPr>
        </p:nvSpPr>
        <p:spPr>
          <a:xfrm>
            <a:off x="5591416" y="3541128"/>
            <a:ext cx="30226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>
                    <a:lumMod val="50000"/>
                  </a:schemeClr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  <a:sym typeface="思源黑体" panose="020B0500000000000000" pitchFamily="34" charset="-122"/>
              </a:rPr>
              <a:t>Unlimited progress</a:t>
            </a:r>
            <a:endParaRPr lang="en-US" altLang="zh-CN" sz="2400">
              <a:solidFill>
                <a:schemeClr val="bg1">
                  <a:lumMod val="50000"/>
                </a:schemeClr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  <a:sym typeface="思源黑体" panose="020B0500000000000000" pitchFamily="34" charset="-122"/>
            </a:endParaRPr>
          </a:p>
        </p:txBody>
      </p:sp>
      <p:sp>
        <p:nvSpPr>
          <p:cNvPr id="2" name="PA-文本框 6"/>
          <p:cNvSpPr txBox="1"/>
          <p:nvPr>
            <p:custDataLst>
              <p:tags r:id="rId2"/>
            </p:custDataLst>
          </p:nvPr>
        </p:nvSpPr>
        <p:spPr>
          <a:xfrm>
            <a:off x="4986655" y="2342515"/>
            <a:ext cx="64350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5400">
                <a:solidFill>
                  <a:schemeClr val="bg1"/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  <a:sym typeface="思源黑体" panose="020B0500000000000000" pitchFamily="34" charset="-122"/>
              </a:rPr>
              <a:t>This is your title</a:t>
            </a:r>
            <a:endParaRPr lang="en-US" altLang="zh-CN" sz="5400">
              <a:solidFill>
                <a:schemeClr val="bg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  <a:sym typeface="思源黑体" panose="020B0500000000000000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6165215" y="4278630"/>
            <a:ext cx="2448560" cy="897255"/>
          </a:xfrm>
          <a:prstGeom prst="ellipse">
            <a:avLst/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>
                <a:solidFill>
                  <a:schemeClr val="bg1"/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reporter</a:t>
            </a:r>
            <a:endParaRPr lang="en-US" altLang="zh-CN" sz="2400">
              <a:solidFill>
                <a:schemeClr val="bg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-3016885" y="250825"/>
            <a:ext cx="6595745" cy="622363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0292080" y="-1579245"/>
            <a:ext cx="3536950" cy="324929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/>
        </p:nvSpPr>
        <p:spPr>
          <a:xfrm>
            <a:off x="-1642110" y="317500"/>
            <a:ext cx="6595745" cy="622363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0292080" y="-1579245"/>
            <a:ext cx="3536950" cy="324929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 rot="1800000">
            <a:off x="4861560" y="5742940"/>
            <a:ext cx="4926330" cy="1946275"/>
          </a:xfrm>
          <a:prstGeom prst="ellipse">
            <a:avLst/>
          </a:prstGeom>
          <a:solidFill>
            <a:srgbClr val="17C9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79450" y="2707005"/>
            <a:ext cx="391033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8800">
                <a:solidFill>
                  <a:schemeClr val="bg1"/>
                </a:solidFill>
                <a:latin typeface="站酷文艺体" panose="02000603000000000000" charset="-122"/>
                <a:ea typeface="站酷文艺体" panose="02000603000000000000" charset="-122"/>
              </a:rPr>
              <a:t>Part 1</a:t>
            </a:r>
            <a:endParaRPr lang="en-US" altLang="zh-CN" sz="8800">
              <a:solidFill>
                <a:schemeClr val="bg1"/>
              </a:solidFill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04890" y="2741295"/>
            <a:ext cx="57505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>
                <a:latin typeface="站酷文艺体" panose="02000603000000000000" charset="-122"/>
                <a:ea typeface="站酷文艺体" panose="02000603000000000000" charset="-122"/>
              </a:rPr>
              <a:t>Section content</a:t>
            </a:r>
            <a:endParaRPr lang="en-US" altLang="zh-CN" sz="4800">
              <a:latin typeface="站酷文艺体" panose="02000603000000000000" charset="-122"/>
              <a:ea typeface="站酷文艺体" panose="02000603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6"/>
          <p:cNvSpPr/>
          <p:nvPr/>
        </p:nvSpPr>
        <p:spPr>
          <a:xfrm>
            <a:off x="0" y="6525260"/>
            <a:ext cx="12192000" cy="3327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站酷文艺体" panose="02000603000000000000" charset="-122"/>
              <a:ea typeface="站酷文艺体" panose="02000603000000000000" charset="-122"/>
              <a:sym typeface="思源黑体" panose="020B0500000000000000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53085" y="1602740"/>
            <a:ext cx="550227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200000"/>
              </a:lnSpc>
            </a:pPr>
            <a:r>
              <a:rPr lang="en-US" altLang="zh-CN" sz="3600">
                <a:solidFill>
                  <a:schemeClr val="accent6">
                    <a:lumMod val="60000"/>
                    <a:lumOff val="40000"/>
                  </a:schemeClr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Present your amazing point of view here</a:t>
            </a:r>
            <a:endParaRPr lang="en-US" altLang="zh-CN" sz="3600">
              <a:solidFill>
                <a:schemeClr val="accent6">
                  <a:lumMod val="60000"/>
                  <a:lumOff val="40000"/>
                </a:schemeClr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85825" y="6010910"/>
            <a:ext cx="5697220" cy="368300"/>
          </a:xfrm>
          <a:prstGeom prst="rect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p>
            <a:r>
              <a:rPr lang="en-US" altLang="zh-CN"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my note url: https://zhuanlan.zhihu.com/p/346044158</a:t>
            </a:r>
            <a:endParaRPr lang="en-US" altLang="zh-CN"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</p:txBody>
      </p:sp>
      <p:sp>
        <p:nvSpPr>
          <p:cNvPr id="2" name="PA-文本框 6"/>
          <p:cNvSpPr txBox="1"/>
          <p:nvPr>
            <p:custDataLst>
              <p:tags r:id="rId1"/>
            </p:custDataLst>
          </p:nvPr>
        </p:nvSpPr>
        <p:spPr>
          <a:xfrm>
            <a:off x="981710" y="547370"/>
            <a:ext cx="64350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tx1"/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  <a:sym typeface="思源黑体" panose="020B0500000000000000" pitchFamily="34" charset="-122"/>
              </a:rPr>
              <a:t>About paper</a:t>
            </a:r>
            <a:endParaRPr lang="en-US" altLang="zh-CN" sz="2400">
              <a:solidFill>
                <a:schemeClr val="tx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  <a:sym typeface="思源黑体" panose="020B0500000000000000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53085" y="637540"/>
            <a:ext cx="282575" cy="2794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981710" y="1007745"/>
            <a:ext cx="2777490" cy="889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 rot="1440000">
            <a:off x="7388860" y="391795"/>
            <a:ext cx="3985895" cy="593344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322945" y="2943225"/>
            <a:ext cx="21177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>
                <a:solidFill>
                  <a:schemeClr val="bg1"/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Picture</a:t>
            </a:r>
            <a:endParaRPr lang="en-US" altLang="zh-CN" sz="4800">
              <a:solidFill>
                <a:schemeClr val="bg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6"/>
          <p:cNvSpPr/>
          <p:nvPr/>
        </p:nvSpPr>
        <p:spPr>
          <a:xfrm>
            <a:off x="0" y="6525260"/>
            <a:ext cx="12192000" cy="3327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站酷文艺体" panose="02000603000000000000" charset="-122"/>
              <a:ea typeface="站酷文艺体" panose="02000603000000000000" charset="-122"/>
              <a:sym typeface="思源黑体" panose="020B0500000000000000" pitchFamily="34" charset="-122"/>
            </a:endParaRPr>
          </a:p>
        </p:txBody>
      </p:sp>
      <p:sp>
        <p:nvSpPr>
          <p:cNvPr id="2" name="PA-文本框 6"/>
          <p:cNvSpPr txBox="1"/>
          <p:nvPr>
            <p:custDataLst>
              <p:tags r:id="rId1"/>
            </p:custDataLst>
          </p:nvPr>
        </p:nvSpPr>
        <p:spPr>
          <a:xfrm>
            <a:off x="981710" y="547370"/>
            <a:ext cx="64350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tx1"/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  <a:sym typeface="思源黑体" panose="020B0500000000000000" pitchFamily="34" charset="-122"/>
              </a:rPr>
              <a:t>Outline</a:t>
            </a:r>
            <a:endParaRPr lang="en-US" altLang="zh-CN" sz="2400">
              <a:solidFill>
                <a:schemeClr val="tx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  <a:sym typeface="思源黑体" panose="020B0500000000000000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53085" y="637540"/>
            <a:ext cx="282575" cy="2794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981710" y="1007745"/>
            <a:ext cx="2777490" cy="889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885825" y="1584325"/>
            <a:ext cx="837501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item1</a:t>
            </a:r>
            <a:endParaRPr lang="en-US" altLang="zh-CN" sz="2800">
              <a:solidFill>
                <a:schemeClr val="bg1">
                  <a:lumMod val="65000"/>
                </a:schemeClr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item2</a:t>
            </a:r>
            <a:endParaRPr lang="en-US" altLang="zh-CN" sz="2800">
              <a:solidFill>
                <a:schemeClr val="bg1">
                  <a:lumMod val="65000"/>
                </a:schemeClr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item3</a:t>
            </a:r>
            <a:endParaRPr lang="en-US" altLang="zh-CN" sz="2800">
              <a:solidFill>
                <a:schemeClr val="bg1">
                  <a:lumMod val="65000"/>
                </a:schemeClr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>
                    <a:lumMod val="65000"/>
                  </a:schemeClr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......</a:t>
            </a:r>
            <a:endParaRPr lang="en-US" altLang="zh-CN" sz="2800">
              <a:solidFill>
                <a:schemeClr val="bg1">
                  <a:lumMod val="65000"/>
                </a:schemeClr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922905" y="1832610"/>
            <a:ext cx="6345555" cy="319151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sp>
        <p:nvSpPr>
          <p:cNvPr id="24" name="Rectangle 6"/>
          <p:cNvSpPr/>
          <p:nvPr/>
        </p:nvSpPr>
        <p:spPr>
          <a:xfrm>
            <a:off x="0" y="6525260"/>
            <a:ext cx="12192000" cy="3327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站酷文艺体" panose="02000603000000000000" charset="-122"/>
              <a:ea typeface="站酷文艺体" panose="02000603000000000000" charset="-122"/>
              <a:sym typeface="思源黑体" panose="020B0500000000000000" pitchFamily="34" charset="-122"/>
            </a:endParaRPr>
          </a:p>
        </p:txBody>
      </p:sp>
      <p:sp>
        <p:nvSpPr>
          <p:cNvPr id="2" name="PA-文本框 6"/>
          <p:cNvSpPr txBox="1"/>
          <p:nvPr>
            <p:custDataLst>
              <p:tags r:id="rId1"/>
            </p:custDataLst>
          </p:nvPr>
        </p:nvSpPr>
        <p:spPr>
          <a:xfrm>
            <a:off x="981710" y="547370"/>
            <a:ext cx="64350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  <a:sym typeface="思源黑体" panose="020B0500000000000000" pitchFamily="34" charset="-122"/>
              </a:rPr>
              <a:t>Single picture</a:t>
            </a:r>
            <a:endParaRPr lang="en-US" altLang="zh-CN" sz="2400">
              <a:solidFill>
                <a:schemeClr val="tx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  <a:sym typeface="思源黑体" panose="020B0500000000000000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53085" y="637540"/>
            <a:ext cx="282575" cy="2794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981710" y="1007745"/>
            <a:ext cx="2777490" cy="889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036820" y="3013710"/>
            <a:ext cx="21177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800">
                <a:solidFill>
                  <a:schemeClr val="bg1"/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Picture</a:t>
            </a:r>
            <a:endParaRPr lang="en-US" altLang="zh-CN" sz="4800">
              <a:solidFill>
                <a:schemeClr val="bg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39005" y="5093970"/>
            <a:ext cx="2713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>
                    <a:lumMod val="65000"/>
                  </a:schemeClr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Figure1  Caption of picture</a:t>
            </a:r>
            <a:endParaRPr lang="en-US" altLang="zh-CN">
              <a:solidFill>
                <a:schemeClr val="bg1">
                  <a:lumMod val="65000"/>
                </a:schemeClr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6"/>
          <p:cNvSpPr/>
          <p:nvPr/>
        </p:nvSpPr>
        <p:spPr>
          <a:xfrm>
            <a:off x="0" y="6525260"/>
            <a:ext cx="12192000" cy="33274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站酷文艺体" panose="02000603000000000000" charset="-122"/>
              <a:ea typeface="站酷文艺体" panose="02000603000000000000" charset="-122"/>
              <a:sym typeface="思源黑体" panose="020B0500000000000000" pitchFamily="34" charset="-122"/>
            </a:endParaRPr>
          </a:p>
        </p:txBody>
      </p:sp>
      <p:sp>
        <p:nvSpPr>
          <p:cNvPr id="2" name="PA-文本框 6"/>
          <p:cNvSpPr txBox="1"/>
          <p:nvPr>
            <p:custDataLst>
              <p:tags r:id="rId1"/>
            </p:custDataLst>
          </p:nvPr>
        </p:nvSpPr>
        <p:spPr>
          <a:xfrm>
            <a:off x="981710" y="547370"/>
            <a:ext cx="64350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  <a:sym typeface="思源黑体" panose="020B0500000000000000" pitchFamily="34" charset="-122"/>
              </a:rPr>
              <a:t>flowchart</a:t>
            </a:r>
            <a:endParaRPr lang="en-US" altLang="zh-CN" sz="2400"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  <a:sym typeface="思源黑体" panose="020B0500000000000000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53085" y="637540"/>
            <a:ext cx="282575" cy="27940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981710" y="1007745"/>
            <a:ext cx="2777490" cy="8890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圆角矩形 4"/>
          <p:cNvSpPr/>
          <p:nvPr/>
        </p:nvSpPr>
        <p:spPr>
          <a:xfrm>
            <a:off x="1414145" y="1762125"/>
            <a:ext cx="3190875" cy="1085850"/>
          </a:xfrm>
          <a:prstGeom prst="roundRect">
            <a:avLst/>
          </a:prstGeom>
          <a:solidFill>
            <a:schemeClr val="accent6">
              <a:lumMod val="60000"/>
              <a:lumOff val="40000"/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  <a:sym typeface="+mn-ea"/>
              </a:rPr>
              <a:t>item1</a:t>
            </a:r>
            <a:endParaRPr lang="en-US" altLang="zh-CN"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414145" y="4053205"/>
            <a:ext cx="3190875" cy="1085850"/>
          </a:xfrm>
          <a:prstGeom prst="roundRect">
            <a:avLst/>
          </a:prstGeom>
          <a:solidFill>
            <a:schemeClr val="accent5">
              <a:lumMod val="60000"/>
              <a:lumOff val="40000"/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  <a:sym typeface="+mn-ea"/>
              </a:rPr>
              <a:t>item2</a:t>
            </a:r>
            <a:endParaRPr lang="en-US" altLang="zh-CN"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10" name="右箭头 9"/>
          <p:cNvSpPr/>
          <p:nvPr/>
        </p:nvSpPr>
        <p:spPr>
          <a:xfrm>
            <a:off x="5600700" y="2071370"/>
            <a:ext cx="1050290" cy="466725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5600700" y="4363085"/>
            <a:ext cx="1050290" cy="466725"/>
          </a:xfrm>
          <a:prstGeom prst="right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sp>
        <p:nvSpPr>
          <p:cNvPr id="12" name="立方体 11"/>
          <p:cNvSpPr/>
          <p:nvPr/>
        </p:nvSpPr>
        <p:spPr>
          <a:xfrm>
            <a:off x="7867650" y="1680845"/>
            <a:ext cx="1831340" cy="1248410"/>
          </a:xfrm>
          <a:prstGeom prst="cub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bg1"/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presentation1</a:t>
            </a:r>
            <a:endParaRPr lang="en-US" altLang="zh-CN">
              <a:solidFill>
                <a:schemeClr val="bg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</p:txBody>
      </p:sp>
      <p:sp>
        <p:nvSpPr>
          <p:cNvPr id="13" name="立方体 12"/>
          <p:cNvSpPr/>
          <p:nvPr/>
        </p:nvSpPr>
        <p:spPr>
          <a:xfrm>
            <a:off x="7867650" y="3971290"/>
            <a:ext cx="1831340" cy="1248410"/>
          </a:xfrm>
          <a:prstGeom prst="cub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bg1"/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</a:rPr>
              <a:t>presentation2</a:t>
            </a:r>
            <a:endParaRPr lang="en-US" altLang="zh-CN">
              <a:solidFill>
                <a:schemeClr val="bg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  <a:alpha val="5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 rot="2460000">
            <a:off x="3569335" y="717550"/>
            <a:ext cx="9540875" cy="5758180"/>
          </a:xfrm>
          <a:prstGeom prst="ellipse">
            <a:avLst/>
          </a:prstGeom>
          <a:solidFill>
            <a:srgbClr val="92D05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sp>
        <p:nvSpPr>
          <p:cNvPr id="2" name="PA-文本框 6"/>
          <p:cNvSpPr txBox="1"/>
          <p:nvPr>
            <p:custDataLst>
              <p:tags r:id="rId1"/>
            </p:custDataLst>
          </p:nvPr>
        </p:nvSpPr>
        <p:spPr>
          <a:xfrm>
            <a:off x="4986655" y="2853690"/>
            <a:ext cx="643509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bg1"/>
                </a:solidFill>
                <a:latin typeface="站酷文艺体" panose="02000603000000000000" charset="-122"/>
                <a:ea typeface="站酷文艺体" panose="02000603000000000000" charset="-122"/>
                <a:cs typeface="Times New Roman" panose="02020603050405020304" charset="0"/>
                <a:sym typeface="思源黑体" panose="020B0500000000000000" pitchFamily="34" charset="-122"/>
              </a:rPr>
              <a:t>Thanks for watching</a:t>
            </a:r>
            <a:endParaRPr lang="en-US" altLang="zh-CN" sz="4400">
              <a:solidFill>
                <a:schemeClr val="bg1"/>
              </a:solidFill>
              <a:latin typeface="站酷文艺体" panose="02000603000000000000" charset="-122"/>
              <a:ea typeface="站酷文艺体" panose="02000603000000000000" charset="-122"/>
              <a:cs typeface="Times New Roman" panose="02020603050405020304" charset="0"/>
              <a:sym typeface="思源黑体" panose="020B0500000000000000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-3016885" y="250825"/>
            <a:ext cx="6595745" cy="622363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0292080" y="-1579245"/>
            <a:ext cx="3536950" cy="324929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站酷文艺体" panose="02000603000000000000" charset="-122"/>
              <a:ea typeface="站酷文艺体" panose="0200060300000000000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5.1.1"/>
</p:tagLst>
</file>

<file path=ppt/tags/tag2.xml><?xml version="1.0" encoding="utf-8"?>
<p:tagLst xmlns:p="http://schemas.openxmlformats.org/presentationml/2006/main">
  <p:tag name="PA" val="v5.1.1"/>
</p:tagLst>
</file>

<file path=ppt/tags/tag3.xml><?xml version="1.0" encoding="utf-8"?>
<p:tagLst xmlns:p="http://schemas.openxmlformats.org/presentationml/2006/main">
  <p:tag name="PA" val="v5.1.1"/>
</p:tagLst>
</file>

<file path=ppt/tags/tag4.xml><?xml version="1.0" encoding="utf-8"?>
<p:tagLst xmlns:p="http://schemas.openxmlformats.org/presentationml/2006/main">
  <p:tag name="PA" val="v5.1.1"/>
</p:tagLst>
</file>

<file path=ppt/tags/tag5.xml><?xml version="1.0" encoding="utf-8"?>
<p:tagLst xmlns:p="http://schemas.openxmlformats.org/presentationml/2006/main">
  <p:tag name="PA" val="v5.1.1"/>
</p:tagLst>
</file>

<file path=ppt/tags/tag6.xml><?xml version="1.0" encoding="utf-8"?>
<p:tagLst xmlns:p="http://schemas.openxmlformats.org/presentationml/2006/main">
  <p:tag name="PA" val="v5.1.1"/>
</p:tagLst>
</file>

<file path=ppt/tags/tag7.xml><?xml version="1.0" encoding="utf-8"?>
<p:tagLst xmlns:p="http://schemas.openxmlformats.org/presentationml/2006/main">
  <p:tag name="PA" val="v5.1.1"/>
</p:tagLst>
</file>

<file path=ppt/theme/theme1.xml><?xml version="1.0" encoding="utf-8"?>
<a:theme xmlns:a="http://schemas.openxmlformats.org/drawingml/2006/main" name="Office 主题​​">
  <a:themeElements>
    <a:clrScheme name="自定义 4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14457"/>
      </a:accent1>
      <a:accent2>
        <a:srgbClr val="48637F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</Words>
  <Application>WPS 演示</Application>
  <PresentationFormat>宽屏</PresentationFormat>
  <Paragraphs>43</Paragraphs>
  <Slides>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Times New Roman</vt:lpstr>
      <vt:lpstr>思源黑体</vt:lpstr>
      <vt:lpstr>等线</vt:lpstr>
      <vt:lpstr>微软雅黑</vt:lpstr>
      <vt:lpstr>等线 Light</vt:lpstr>
      <vt:lpstr>Calibri</vt:lpstr>
      <vt:lpstr>Arial Unicode MS</vt:lpstr>
      <vt:lpstr>站酷文艺体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Administrater</dc:creator>
  <cp:lastModifiedBy>残梦中的C和弦</cp:lastModifiedBy>
  <cp:revision>22</cp:revision>
  <dcterms:created xsi:type="dcterms:W3CDTF">2019-09-29T09:08:00Z</dcterms:created>
  <dcterms:modified xsi:type="dcterms:W3CDTF">2021-10-17T07:32:56Z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2052-11.1.0.10938</vt:lpwstr>
  </property>
  <property fmtid="{D5CDD505-2E9C-101B-9397-08002B2CF9AE}" pid="3" name="ICV">
    <vt:lpwstr>5CA6304AA3494294813188CA6812C255</vt:lpwstr>
  </property>
</Properties>
</file>

<file path=docProps/thumbnail.jpeg>
</file>